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9"/>
  </p:notesMasterIdLst>
  <p:sldIdLst>
    <p:sldId id="3182" r:id="rId2"/>
    <p:sldId id="2890" r:id="rId3"/>
    <p:sldId id="3019" r:id="rId4"/>
    <p:sldId id="3164" r:id="rId5"/>
    <p:sldId id="3018" r:id="rId6"/>
    <p:sldId id="3178" r:id="rId7"/>
    <p:sldId id="3179" r:id="rId8"/>
    <p:sldId id="3180" r:id="rId9"/>
    <p:sldId id="3181" r:id="rId10"/>
    <p:sldId id="3139" r:id="rId11"/>
    <p:sldId id="3146" r:id="rId12"/>
    <p:sldId id="3144" r:id="rId13"/>
    <p:sldId id="3140" r:id="rId14"/>
    <p:sldId id="3145" r:id="rId15"/>
    <p:sldId id="3141" r:id="rId16"/>
    <p:sldId id="3143" r:id="rId17"/>
    <p:sldId id="3147" r:id="rId18"/>
    <p:sldId id="3148" r:id="rId19"/>
    <p:sldId id="3150" r:id="rId20"/>
    <p:sldId id="3152" r:id="rId21"/>
    <p:sldId id="3154" r:id="rId22"/>
    <p:sldId id="3155" r:id="rId23"/>
    <p:sldId id="3149" r:id="rId24"/>
    <p:sldId id="3157" r:id="rId25"/>
    <p:sldId id="3151" r:id="rId26"/>
    <p:sldId id="3158" r:id="rId27"/>
    <p:sldId id="3159" r:id="rId28"/>
    <p:sldId id="3161" r:id="rId29"/>
    <p:sldId id="3160" r:id="rId30"/>
    <p:sldId id="3162" r:id="rId31"/>
    <p:sldId id="3163" r:id="rId32"/>
    <p:sldId id="3171" r:id="rId33"/>
    <p:sldId id="3165" r:id="rId34"/>
    <p:sldId id="3167" r:id="rId35"/>
    <p:sldId id="3166" r:id="rId36"/>
    <p:sldId id="3169" r:id="rId37"/>
    <p:sldId id="3168" r:id="rId38"/>
    <p:sldId id="3170" r:id="rId39"/>
    <p:sldId id="3172" r:id="rId40"/>
    <p:sldId id="3174" r:id="rId41"/>
    <p:sldId id="3173" r:id="rId42"/>
    <p:sldId id="3175" r:id="rId43"/>
    <p:sldId id="3024" r:id="rId44"/>
    <p:sldId id="3176" r:id="rId45"/>
    <p:sldId id="3028" r:id="rId46"/>
    <p:sldId id="3177" r:id="rId47"/>
    <p:sldId id="2868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D37"/>
    <a:srgbClr val="FF0000"/>
    <a:srgbClr val="582E04"/>
    <a:srgbClr val="000000"/>
    <a:srgbClr val="781E29"/>
    <a:srgbClr val="003E1C"/>
    <a:srgbClr val="00153E"/>
    <a:srgbClr val="001642"/>
    <a:srgbClr val="3E6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765" autoAdjust="0"/>
    <p:restoredTop sz="94667" autoAdjust="0"/>
  </p:normalViewPr>
  <p:slideViewPr>
    <p:cSldViewPr>
      <p:cViewPr varScale="1">
        <p:scale>
          <a:sx n="81" d="100"/>
          <a:sy n="81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3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BC276-DF31-4EBD-B0CD-47A17F844944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909D-1C00-4E99-A683-55A721A43B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2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60000">
              <a:srgbClr val="0070C0"/>
            </a:gs>
            <a:gs pos="100000">
              <a:srgbClr val="000F2E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7B0D6A-9493-45A7-AC80-48DCC52E9DC7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7FC40BB-5CE1-4C24-A368-06392DB605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433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iews that there will be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verlasting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orment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40055986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nnihilationism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eople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ease to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xist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2167632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nnihilationism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opular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V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iew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Br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itish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vangelical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1195600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2860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niversalism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veryone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aved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7341199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2860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niversalism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opular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V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iew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ob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>
                      <a:alpha val="40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ell, “Love Wins”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5618495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600200"/>
            <a:ext cx="9144000" cy="443267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nconscious Torment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ain that a </a:t>
            </a:r>
            <a:r>
              <a:rPr lang="en-US" sz="8800" b="1" dirty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erson is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ot </a:t>
            </a:r>
            <a:r>
              <a:rPr lang="en-US" sz="8800" b="1" dirty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ware that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 is </a:t>
            </a:r>
            <a:r>
              <a:rPr lang="en-US" sz="8800" b="1" dirty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xperiencing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17052972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600200"/>
            <a:ext cx="9144000" cy="4432679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piritual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orment</a:t>
            </a:r>
            <a:endParaRPr lang="en-US" sz="9600" b="1" dirty="0">
              <a:ln w="6350">
                <a:solidFill>
                  <a:schemeClr val="bg1"/>
                </a:solidFill>
              </a:ln>
              <a:effectLst>
                <a:outerShdw blurRad="60007" dist="200025" dir="15000000" sy="30000" kx="-1800000" algn="bl" rotWithShape="0">
                  <a:prstClr val="black">
                    <a:alpha val="95000"/>
                  </a:prst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ain that a 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erson 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xperiences is 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ental,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but 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ot 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889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hysical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125953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iew that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 will be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ntolerable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982786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iew that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 will be an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iery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lace of Eternal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hysical and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ental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orment, But…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Views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24860180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ible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ells us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ery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ittle about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26743253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venly C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7" y="0"/>
            <a:ext cx="9135565" cy="685800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 descr="Hell.jpg"/>
          <p:cNvPicPr>
            <a:picLocks noChangeAspect="1"/>
          </p:cNvPicPr>
          <p:nvPr/>
        </p:nvPicPr>
        <p:blipFill>
          <a:blip r:embed="rId3" cstate="print"/>
          <a:srcRect t="53338"/>
          <a:stretch>
            <a:fillRect/>
          </a:stretch>
        </p:blipFill>
        <p:spPr>
          <a:xfrm>
            <a:off x="-609600" y="3276600"/>
            <a:ext cx="10439400" cy="43434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381000" y="1219200"/>
            <a:ext cx="8458200" cy="51054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Geometr231 BT" pitchFamily="34" charset="0"/>
              </a:rPr>
              <a:t>H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Geometr231 BT" pitchFamily="34" charset="0"/>
              </a:rPr>
              <a:t>eaven</a:t>
            </a:r>
          </a:p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88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Geometr231 BT" pitchFamily="34" charset="0"/>
              </a:rPr>
              <a:t>and</a:t>
            </a:r>
          </a:p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C0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Geometr231 BT" pitchFamily="34" charset="0"/>
              </a:rPr>
              <a:t>						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HP PSG" pitchFamily="50" charset="0"/>
              </a:rPr>
              <a:t>H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HP PSG" pitchFamily="50" charset="0"/>
              </a:rPr>
              <a:t>ell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God has Promised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to Let the Evil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 go Unpunished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(Prov. 11:21, Nahum 1:3)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endParaRPr lang="en-US" sz="9600" b="1" dirty="0" smtClean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35181910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04800"/>
            <a:ext cx="8648700" cy="64008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6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LORD </a:t>
            </a:r>
            <a:r>
              <a:rPr lang="en-US" sz="6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God, compassionate and gracious, slow to anger, and abounding in </a:t>
            </a:r>
            <a:r>
              <a:rPr lang="en-US" sz="6600" b="1" dirty="0" err="1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lovingkindness</a:t>
            </a:r>
            <a:r>
              <a:rPr lang="en-US" sz="6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truth; </a:t>
            </a:r>
            <a:r>
              <a:rPr lang="en-US" sz="6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who </a:t>
            </a:r>
            <a:r>
              <a:rPr lang="en-US" sz="6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keeps </a:t>
            </a:r>
            <a:r>
              <a:rPr lang="en-US" sz="6600" b="1" dirty="0" err="1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lovingkindness</a:t>
            </a:r>
            <a:r>
              <a:rPr lang="en-US" sz="6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for thousands, who forgives iniquity, transgression and </a:t>
            </a:r>
            <a:r>
              <a:rPr lang="en-US" sz="6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sin; yet </a:t>
            </a:r>
            <a:r>
              <a:rPr lang="en-US" sz="6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will by no means leave the guilty </a:t>
            </a:r>
            <a:r>
              <a:rPr lang="en-US" sz="6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unpunished,” (Exodus 34:6-7a)</a:t>
            </a:r>
            <a:endParaRPr lang="en-US" sz="66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endParaRPr lang="en-US" sz="66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0283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Punishment Involves 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ome Kind of 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Pain or Torment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(Luke 16:23)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9701271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Degree or Intensity  of the Torment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Unknown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2688203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Whether the Torment Varies in Intensity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Unknown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36014585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ire =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udgment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ternal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ire = 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Eternal Punishment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(Matthew 25:41, 46)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80639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There is no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scape from the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aily Experience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the </a:t>
            </a: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Lake of Fire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(Rev. 14:11; 20:10, 15)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328561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04800"/>
            <a:ext cx="8648700" cy="64008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78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“And </a:t>
            </a:r>
            <a:r>
              <a:rPr lang="en-US" sz="78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smoke of their torment goes up forever and ever; they have no rest day and night, those who worship the beast and his image, and whoever receives the mark of his name</a:t>
            </a:r>
            <a:r>
              <a:rPr lang="en-US" sz="78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(Rev. 14:11)</a:t>
            </a:r>
            <a:endParaRPr lang="en-US" sz="78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469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04800"/>
            <a:ext cx="8648700" cy="64008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7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</a:t>
            </a:r>
            <a:r>
              <a:rPr lang="en-US" sz="7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devil who deceived them was thrown into the lake of fire and brimstone, where the beast and the false prophet are also; and they will be tormented day and night forever and ever</a:t>
            </a:r>
            <a:r>
              <a:rPr lang="en-US" sz="7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(Rev. 20:10)</a:t>
            </a:r>
            <a:endParaRPr lang="en-US" sz="76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21066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04800"/>
            <a:ext cx="8648700" cy="47244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“And </a:t>
            </a:r>
            <a:r>
              <a:rPr lang="en-US" sz="80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anyone's name was not found written in the book of life, he was thrown into the lake of fire</a:t>
            </a: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(Rev. 20:15)</a:t>
            </a:r>
            <a:endParaRPr lang="en-US" sz="80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38091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4185963"/>
            <a:ext cx="2855794" cy="21418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442253"/>
            <a:ext cx="9143999" cy="2758147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3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38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ell!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hat is it 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eally 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ike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52600"/>
            <a:ext cx="9144000" cy="4648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ntensity of their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unishment will be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etermined by their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vil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eeds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41059059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0" y="1752600"/>
            <a:ext cx="8648700" cy="39624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79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“the </a:t>
            </a:r>
            <a:r>
              <a:rPr lang="en-US" sz="79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dead were judged from the things which were written in the books, according to their </a:t>
            </a:r>
            <a:r>
              <a:rPr lang="en-US" sz="79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deeds.”(Rev. 20:15)</a:t>
            </a:r>
            <a:endParaRPr lang="en-US" sz="79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13933870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1676400"/>
            <a:ext cx="8648700" cy="48006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“for </a:t>
            </a:r>
            <a:r>
              <a:rPr lang="en-US" sz="80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whatever a man sows, this he will also </a:t>
            </a: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reap. For </a:t>
            </a:r>
            <a:r>
              <a:rPr lang="en-US" sz="80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one who sows to his own flesh will from the flesh reap </a:t>
            </a: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corruption…” (</a:t>
            </a:r>
            <a:r>
              <a:rPr lang="en-US" sz="80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Gal </a:t>
            </a: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6:7-8a)</a:t>
            </a:r>
            <a:endParaRPr lang="en-US" sz="80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What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</p:spTree>
    <p:extLst>
      <p:ext uri="{BB962C8B-B14F-4D97-AF65-F5344CB8AC3E}">
        <p14:creationId xmlns:p14="http://schemas.microsoft.com/office/powerpoint/2010/main" val="3995622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0" y="1752600"/>
            <a:ext cx="8648700" cy="39624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 Testament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rip to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heol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rgbClr val="FF0000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Isaiah 14:9-11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Tour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24964248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Tour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9" y="1905872"/>
            <a:ext cx="3013359" cy="449492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736280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0" y="1752600"/>
            <a:ext cx="8648700" cy="39624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Testament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ook at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ades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rgbClr val="FF0000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Luke 16:19-31</a:t>
            </a:r>
            <a:endParaRPr lang="en-US" sz="11500" b="1" dirty="0">
              <a:ln w="6350">
                <a:solidFill>
                  <a:srgbClr val="FF0000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Tour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9981096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0" y="1828800"/>
            <a:ext cx="8648700" cy="39624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Rich Man, Lazarus, Abraham and Moses</a:t>
            </a:r>
            <a:endParaRPr lang="en-US" sz="115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Tour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2466995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Tour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  <p:pic>
        <p:nvPicPr>
          <p:cNvPr id="8" name="Picture 6" descr="http://theosophical.files.wordpress.com/2012/03/rich_man_and_laz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876" y="1841595"/>
            <a:ext cx="3494024" cy="463540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outerShdw blurRad="241300" dist="127000" dir="18900000" algn="bl" rotWithShape="0">
              <a:prstClr val="black">
                <a:alpha val="90000"/>
              </a:prstClr>
            </a:outerShdw>
          </a:effectLst>
        </p:spPr>
      </p:pic>
      <p:pic>
        <p:nvPicPr>
          <p:cNvPr id="10" name="Picture 8" descr="http://pericope.org/buls-notes/images/rich_man_and_lazar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199" y="1841595"/>
            <a:ext cx="4654021" cy="463540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outerShdw blurRad="254000" dist="127000" dir="18900000" algn="bl" rotWithShape="0">
              <a:prstClr val="black">
                <a:alpha val="9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3855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0" y="1752600"/>
            <a:ext cx="8648700" cy="27432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ontext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rgbClr val="FF0000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Luke 15-16</a:t>
            </a:r>
            <a:endParaRPr lang="en-US" sz="11500" b="1" dirty="0">
              <a:ln w="6350">
                <a:solidFill>
                  <a:srgbClr val="FF0000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Tour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</p:spTree>
    <p:extLst>
      <p:ext uri="{BB962C8B-B14F-4D97-AF65-F5344CB8AC3E}">
        <p14:creationId xmlns:p14="http://schemas.microsoft.com/office/powerpoint/2010/main" val="25762445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81000"/>
            <a:ext cx="8648700" cy="61722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7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“Do </a:t>
            </a:r>
            <a:r>
              <a:rPr lang="en-US" sz="75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be deceived, God is not mocked; for whatever a man sows, this he will also </a:t>
            </a:r>
            <a:r>
              <a:rPr lang="en-US" sz="7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reap. For </a:t>
            </a:r>
            <a:r>
              <a:rPr lang="en-US" sz="75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one who sows to his own flesh will from the flesh reap </a:t>
            </a:r>
            <a:r>
              <a:rPr lang="en-US" sz="7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corruption…” (</a:t>
            </a:r>
            <a:r>
              <a:rPr lang="en-US" sz="75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Gal </a:t>
            </a:r>
            <a:r>
              <a:rPr lang="en-US" sz="75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6:7-8)</a:t>
            </a:r>
            <a:endParaRPr lang="en-US" sz="75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38711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526" y="3508612"/>
            <a:ext cx="3763478" cy="28226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331" y="609600"/>
            <a:ext cx="4263869" cy="243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44821"/>
            <a:ext cx="387831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576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0" y="1752600"/>
            <a:ext cx="8648700" cy="27432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rgbClr val="FF0000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Revelation 20:13</a:t>
            </a:r>
            <a:endParaRPr lang="en-US" sz="11500" b="1" dirty="0">
              <a:ln w="6350">
                <a:solidFill>
                  <a:srgbClr val="FF0000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W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icked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esurrection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900" y="3287578"/>
            <a:ext cx="4568200" cy="3265621"/>
          </a:xfrm>
          <a:prstGeom prst="rect">
            <a:avLst/>
          </a:prstGeom>
          <a:effectLst>
            <a:glow rad="292100">
              <a:schemeClr val="accent3">
                <a:satMod val="175000"/>
                <a:alpha val="6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764925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81000"/>
            <a:ext cx="8648700" cy="61722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72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“And </a:t>
            </a:r>
            <a:r>
              <a:rPr lang="en-US" sz="72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sea gave up the dead which were in it, and death and Hades gave up the dead which were in them; and they were judged, every one of them  according to their deeds</a:t>
            </a:r>
            <a:r>
              <a:rPr lang="en-US" sz="72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.” (</a:t>
            </a:r>
            <a:r>
              <a:rPr lang="en-US" sz="72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Rev </a:t>
            </a:r>
            <a:r>
              <a:rPr lang="en-US" sz="72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20:13)</a:t>
            </a:r>
            <a:endParaRPr lang="en-US" sz="72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68304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47651" y="381000"/>
            <a:ext cx="8648700" cy="57912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just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“Many </a:t>
            </a:r>
            <a:r>
              <a:rPr lang="en-US" sz="80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those who sleep in the dust of the ground will awake, these to everlasting life, but the others to disgrace and everlasting </a:t>
            </a: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contempt.” (</a:t>
            </a:r>
            <a:r>
              <a:rPr lang="en-US" sz="8000" b="1" dirty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Dan </a:t>
            </a:r>
            <a:r>
              <a:rPr lang="en-US" sz="8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12:2)</a:t>
            </a:r>
            <a:endParaRPr lang="en-US" sz="80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10233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Where is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ell?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7650" y="1866900"/>
            <a:ext cx="8648700" cy="22098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enter of the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arth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ifferent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niverse?</a:t>
            </a:r>
            <a:endParaRPr lang="en-US" sz="96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Sharing Our View of </a:t>
            </a: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7650" y="2057400"/>
            <a:ext cx="8648700" cy="2209800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1270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ospel of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J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ohn 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 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</a:t>
            </a:r>
            <a:endParaRPr lang="en-US" sz="9600" b="1" dirty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25566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Word About </a:t>
            </a: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ehenna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00"/>
          <a:stretch/>
        </p:blipFill>
        <p:spPr>
          <a:xfrm>
            <a:off x="954566" y="1600200"/>
            <a:ext cx="7234868" cy="5051582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Word About </a:t>
            </a: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  <a:r>
              <a:rPr lang="en-US" sz="94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ehenna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420" y="1605887"/>
            <a:ext cx="5795161" cy="4947313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29484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010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4588"/>
            <a:ext cx="9144000" cy="3962400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576618" y="762000"/>
            <a:ext cx="8077200" cy="3649205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3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38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ell’s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38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138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onclusion</a:t>
            </a:r>
            <a:endParaRPr lang="en-US" sz="13800" b="1" dirty="0" smtClean="0">
              <a:ln w="6350">
                <a:solidFill>
                  <a:schemeClr val="bg1"/>
                </a:solidFill>
              </a:ln>
              <a:solidFill>
                <a:srgbClr val="FF3300"/>
              </a:solidFill>
              <a:effectLst>
                <a:outerShdw blurRad="60007" dist="200025" dir="15000000" sy="30000" kx="-1800000" algn="bl" rotWithShape="0">
                  <a:prstClr val="black">
                    <a:alpha val="95000"/>
                  </a:prst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533401" y="541795"/>
            <a:ext cx="8077200" cy="2887205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 is</a:t>
            </a:r>
          </a:p>
          <a:p>
            <a:pPr marR="45720" algn="ctr">
              <a:lnSpc>
                <a:spcPct val="80000"/>
              </a:lnSpc>
              <a:buClr>
                <a:srgbClr val="FFFF00"/>
              </a:buClr>
              <a:buSzPct val="95000"/>
              <a:defRPr/>
            </a:pP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ad,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ad, 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lace</a:t>
            </a:r>
            <a:r>
              <a:rPr lang="en-US" sz="115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ell – 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nglish Translation of Hades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Terms Used</a:t>
            </a:r>
          </a:p>
        </p:txBody>
      </p:sp>
    </p:spTree>
    <p:extLst>
      <p:ext uri="{BB962C8B-B14F-4D97-AF65-F5344CB8AC3E}">
        <p14:creationId xmlns:p14="http://schemas.microsoft.com/office/powerpoint/2010/main" val="325850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ades –</a:t>
            </a:r>
          </a:p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ntranslated 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reek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Terms Used</a:t>
            </a:r>
          </a:p>
        </p:txBody>
      </p:sp>
    </p:spTree>
    <p:extLst>
      <p:ext uri="{BB962C8B-B14F-4D97-AF65-F5344CB8AC3E}">
        <p14:creationId xmlns:p14="http://schemas.microsoft.com/office/powerpoint/2010/main" val="29551169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ehenna</a:t>
            </a:r>
          </a:p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alley of </a:t>
            </a:r>
            <a:r>
              <a:rPr lang="en-US" sz="10000" b="1" dirty="0" err="1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0000" b="1" dirty="0" err="1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innom</a:t>
            </a:r>
            <a:endParaRPr lang="en-US" sz="10000" b="1" dirty="0" smtClean="0">
              <a:ln w="6350">
                <a:solidFill>
                  <a:schemeClr val="bg1"/>
                </a:solidFill>
              </a:ln>
              <a:effectLst>
                <a:outerShdw blurRad="63500" dist="88900" dir="18900000" algn="bl" rotWithShape="0">
                  <a:prstClr val="black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S.W. of Jerusalem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Terms Used</a:t>
            </a:r>
          </a:p>
        </p:txBody>
      </p:sp>
    </p:spTree>
    <p:extLst>
      <p:ext uri="{BB962C8B-B14F-4D97-AF65-F5344CB8AC3E}">
        <p14:creationId xmlns:p14="http://schemas.microsoft.com/office/powerpoint/2010/main" val="33727390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381000" y="1600200"/>
            <a:ext cx="8153400" cy="49530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85000"/>
              </a:lnSpc>
              <a:buClr>
                <a:srgbClr val="FFFF00"/>
              </a:buClr>
              <a:buSzPct val="95000"/>
              <a:defRPr/>
            </a:pPr>
            <a:endParaRPr lang="en-US" sz="6000" b="1" u="sng" dirty="0" smtClean="0">
              <a:ln w="6350"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50800" dir="18900000" algn="bl" rotWithShape="0">
                  <a:schemeClr val="bg1"/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895600"/>
            <a:ext cx="9144000" cy="3962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1905000"/>
            <a:ext cx="9144000" cy="23241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heol</a:t>
            </a:r>
          </a:p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ntranslated 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</a:t>
            </a: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ebrew</a:t>
            </a:r>
          </a:p>
          <a:p>
            <a:pPr marR="45720" algn="ctr">
              <a:lnSpc>
                <a:spcPct val="90000"/>
              </a:lnSpc>
              <a:buClr>
                <a:srgbClr val="FFFF00"/>
              </a:buClr>
              <a:buSzPct val="95000"/>
              <a:defRPr/>
            </a:pPr>
            <a:r>
              <a:rPr lang="en-US" sz="10000" b="1" dirty="0" smtClean="0">
                <a:ln w="6350">
                  <a:solidFill>
                    <a:schemeClr val="bg1"/>
                  </a:solidFill>
                </a:ln>
                <a:effectLst>
                  <a:outerShdw blurRad="63500" dist="88900" dir="18900000" algn="bl" rotWithShape="0">
                    <a:prstClr val="black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Place of the Dead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76850"/>
            <a:ext cx="9144000" cy="1219200"/>
          </a:xfrm>
          <a:prstGeom prst="rect">
            <a:avLst/>
          </a:prstGeom>
          <a:noFill/>
          <a:effectLst>
            <a:softEdge rad="317500"/>
          </a:effectLst>
        </p:spPr>
        <p:txBody>
          <a:bodyPr vert="horz" lIns="0" rIns="18288">
            <a:noAutofit/>
          </a:bodyPr>
          <a:lstStyle/>
          <a:p>
            <a:pPr marR="45720" algn="ctr">
              <a:buClr>
                <a:srgbClr val="FFFF00"/>
              </a:buClr>
              <a:buSzPct val="95000"/>
              <a:defRPr/>
            </a:pPr>
            <a:r>
              <a:rPr lang="en-US" sz="9600" b="1" dirty="0" smtClean="0">
                <a:ln w="6350">
                  <a:solidFill>
                    <a:schemeClr val="bg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95000"/>
                    </a:prst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Terms Used</a:t>
            </a:r>
          </a:p>
        </p:txBody>
      </p:sp>
    </p:spTree>
    <p:extLst>
      <p:ext uri="{BB962C8B-B14F-4D97-AF65-F5344CB8AC3E}">
        <p14:creationId xmlns:p14="http://schemas.microsoft.com/office/powerpoint/2010/main" val="13203841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30140</TotalTime>
  <Words>739</Words>
  <Application>Microsoft Office PowerPoint</Application>
  <PresentationFormat>On-screen Show (4:3)</PresentationFormat>
  <Paragraphs>117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Arabic Typesetting</vt:lpstr>
      <vt:lpstr>Calibri</vt:lpstr>
      <vt:lpstr>Cambria</vt:lpstr>
      <vt:lpstr>Geometr231 BT</vt:lpstr>
      <vt:lpstr>HP PSG</vt:lpstr>
      <vt:lpstr>Verdana</vt:lpstr>
      <vt:lpstr>Wingdings 2</vt:lpstr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Hebrews</dc:title>
  <dc:creator>Losey</dc:creator>
  <cp:lastModifiedBy>Ray Losey</cp:lastModifiedBy>
  <cp:revision>317</cp:revision>
  <dcterms:created xsi:type="dcterms:W3CDTF">2008-08-15T15:24:50Z</dcterms:created>
  <dcterms:modified xsi:type="dcterms:W3CDTF">2020-07-06T14:38:05Z</dcterms:modified>
</cp:coreProperties>
</file>